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258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26" r:id="rId17"/>
    <p:sldId id="327" r:id="rId18"/>
    <p:sldId id="325" r:id="rId19"/>
    <p:sldId id="328" r:id="rId20"/>
    <p:sldId id="315" r:id="rId21"/>
    <p:sldId id="316" r:id="rId22"/>
    <p:sldId id="319" r:id="rId23"/>
    <p:sldId id="264" r:id="rId24"/>
    <p:sldId id="265" r:id="rId25"/>
    <p:sldId id="266" r:id="rId26"/>
    <p:sldId id="267" r:id="rId27"/>
    <p:sldId id="268" r:id="rId28"/>
    <p:sldId id="269" r:id="rId29"/>
    <p:sldId id="320" r:id="rId30"/>
    <p:sldId id="270" r:id="rId31"/>
    <p:sldId id="271" r:id="rId32"/>
    <p:sldId id="272" r:id="rId33"/>
    <p:sldId id="273" r:id="rId34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394" y="1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33</a:t>
            </a:fld>
            <a:endParaRPr lang="en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包含了内存管理单元（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）的实现，用于内存保护和虚拟内存管理。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包含了一些封装函数，用于简化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调用。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问题：编译时报错头文件中的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02" y="1911023"/>
            <a:ext cx="7375985" cy="41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5564" y="1902055"/>
            <a:ext cx="8698981" cy="37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no_std_async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环境的库中的内容。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F1F761E-174F-F2CA-C6D2-45E681BDE0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2563A1-4070-CEBA-D599-D4E2D40374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dirty="0"/>
              <a:t>王劲博：组员，参与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Words>1853</Words>
  <Application>Microsoft Office PowerPoint</Application>
  <DocSecurity>0</DocSecurity>
  <PresentationFormat>宽屏</PresentationFormat>
  <Paragraphs>228</Paragraphs>
  <Slides>33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等线</vt:lpstr>
      <vt:lpstr>等线 Light</vt:lpstr>
      <vt:lpstr>微软雅黑</vt:lpstr>
      <vt:lpstr>Arial</vt:lpstr>
      <vt:lpstr>Calibri</vt:lpstr>
      <vt:lpstr>Consolas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引言——项目背景 FreeRTOS</vt:lpstr>
      <vt:lpstr>引言——项目背景 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适配上板</vt:lpstr>
      <vt:lpstr>Rust改写——遇到的困难与解决方案 适配上板</vt:lpstr>
      <vt:lpstr>Rust改写——关键模块 task模块</vt:lpstr>
      <vt:lpstr>Rust改写——关键模块 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254</cp:revision>
  <dcterms:created xsi:type="dcterms:W3CDTF">2019-08-16T12:08:31Z</dcterms:created>
  <dcterms:modified xsi:type="dcterms:W3CDTF">2024-07-05T13:19:19Z</dcterms:modified>
  <cp:category/>
  <dc:identifier/>
  <cp:contentStatus/>
  <dc:language/>
  <cp:version/>
</cp:coreProperties>
</file>